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4" r:id="rId5"/>
    <p:sldId id="261" r:id="rId6"/>
    <p:sldId id="262" r:id="rId7"/>
    <p:sldId id="265" r:id="rId8"/>
    <p:sldId id="266" r:id="rId9"/>
    <p:sldId id="267" r:id="rId10"/>
    <p:sldId id="258" r:id="rId11"/>
    <p:sldId id="259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946"/>
  </p:normalViewPr>
  <p:slideViewPr>
    <p:cSldViewPr snapToGrid="0" snapToObjects="1">
      <p:cViewPr>
        <p:scale>
          <a:sx n="87" d="100"/>
          <a:sy n="87" d="100"/>
        </p:scale>
        <p:origin x="1536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0.png>
</file>

<file path=ppt/media/image12.png>
</file>

<file path=ppt/media/image2.png>
</file>

<file path=ppt/media/image3.png>
</file>

<file path=ppt/media/image4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B6B16-1408-7142-AE80-290FFB0061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2799AB-4E57-E647-8AF7-7502ECF34D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5316B-BE3E-794E-9D68-03EBD1DDA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3D5EAB-004D-9A4C-98C2-8659F83F9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F2C6A-950E-0447-B49C-5C1A19109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39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BE06C-FD4C-CD44-8B52-D41E31ED9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E7A34-03DC-0448-A6B9-DACF8A383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F1CAF0-418B-534D-9A6C-D05551A25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C75B98-540B-934A-84D6-F537EA627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935AF-DC51-4D49-990A-A8591E894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28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D27824-14A6-0A43-B0DC-5E307A9755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88090E-09F0-D84C-9C7B-A15E43E561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88704-F07D-D141-95D9-B3B63041A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B5130-84B5-874A-98D8-6A62B2426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E0EF6-67DB-B34E-BB4B-82BF65794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139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E95D0-DF09-024A-9BC8-81B718E38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19BC9-854B-A940-8EF1-B163DABA66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B89AE-3E8B-7C41-99E5-2C414749C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AD1C0E-8FB4-9847-8DB5-AD9C2F075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FB50C6-83F0-CC4A-A331-68EBEFA72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875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75FB1-CF8B-7445-97A0-0C7C4B400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AF91E6-7915-A54D-9EE6-6045D89BB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B6252B-5814-7645-96DC-62B2C10A3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00946-E3DA-3E40-A5D8-3CE86C63E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DAAD9-145C-F44D-BCDD-E334D8F63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538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EF1E2-3153-0346-914E-60F6DF15D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F369E4-BA37-0D42-B0DB-4D864CFD2E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17ECB4-EC8E-3D44-BD59-DB6ED1DFA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341589-0312-4840-AFA8-BF38EC7F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A76D35-EE87-274D-B336-D73B2E16F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FFBE7-8F3B-5544-9863-E34237F50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124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1B503-03AE-5C41-9C27-9E1B3D1CC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A085D6-3E09-FC4E-A468-06D762A17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73349D-CD68-F347-AE7D-AA2E327150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4E3A31-9F2C-4440-B872-63E27CCA10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A5D01D-FF27-034A-9CF6-BDB1FAAEC4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5659D8-9701-DA47-B3F1-3FDF82778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6886F4-50E1-CF4D-BF34-794AC0CB5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E155FB-35DF-2143-8C79-3C798B643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81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D6876-C1CA-2D4F-ACEF-E2A1C584B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2C03A-E053-7C47-AD8B-36E96A69D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BA52F5-DFA5-8847-9938-9FE630DC8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2D8522-799F-944A-AA04-C003410C7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881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9B50BB-1E2F-0440-B219-45C852702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6E64AD-A84B-F24E-B8BA-5295B0204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D7E945-2337-014E-86AE-6F51F0CE8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952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61C00-6E21-F84B-A2B7-2416F67D7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38AEE-0199-2345-A19A-68396C6EDF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906DB9-9889-3544-869F-8A05B60C26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0E570A-99C6-7A43-9476-94D5F3C08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7FC876-FFD5-EF40-AC9D-16DF3D595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E20F36-99B3-204B-8A72-859E692CD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242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24D1F-2173-0F4E-AE41-0C1CFACF3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9A0825-7752-C640-8944-BAA47E0C94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FDA803-7976-444B-A380-75A3FB592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D384C-BEDC-7C4A-9673-8343C092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14AD1E-40CE-1846-A6CF-8FEACEEBD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A80160-6767-F64D-97F6-CE0B4411C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963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A5911-24C4-5A44-9815-0D2F99077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D8CA3-8B58-AF48-806F-E767154545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7F8FD-A7F2-6443-8876-A51D81C8B4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06ADB4-640D-034E-AC3A-CDC181C21A1F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8700A-E680-8D40-8E61-C7A05C65AF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2A624E-E7C4-1544-827D-3318111798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0A911-585F-7048-95E0-6CE9F32A4D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42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80FDC4-6107-944D-85F3-8F82D23B8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2021" y="0"/>
            <a:ext cx="12294021" cy="5412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647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057A35-304A-1147-ADF2-E7A539B60A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9210" y="333487"/>
            <a:ext cx="12192000" cy="275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603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55DFC5-FFAC-7143-A195-C67EDE895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6136"/>
            <a:ext cx="12192000" cy="282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15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F21B49-F6A3-2546-9C6E-E1D173E42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16136"/>
            <a:ext cx="12192000" cy="282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847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EDB6D0-9FDB-4F4B-8A6E-3BC2E6CB9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7" t="17949" r="6547" b="27941"/>
          <a:stretch/>
        </p:blipFill>
        <p:spPr>
          <a:xfrm>
            <a:off x="614363" y="971549"/>
            <a:ext cx="10772775" cy="2928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842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roup 94">
            <a:extLst>
              <a:ext uri="{FF2B5EF4-FFF2-40B4-BE49-F238E27FC236}">
                <a16:creationId xmlns:a16="http://schemas.microsoft.com/office/drawing/2014/main" id="{F174CBD8-0D1B-A347-819C-81D370F9AD47}"/>
              </a:ext>
            </a:extLst>
          </p:cNvPr>
          <p:cNvGrpSpPr/>
          <p:nvPr/>
        </p:nvGrpSpPr>
        <p:grpSpPr>
          <a:xfrm>
            <a:off x="-1485017" y="-677106"/>
            <a:ext cx="15044403" cy="8012612"/>
            <a:chOff x="-1485017" y="-677106"/>
            <a:chExt cx="15044403" cy="80126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7E524135-B6B3-4242-950D-332D6C9DAF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18525">
              <a:off x="4719352" y="1724579"/>
              <a:ext cx="2753296" cy="340884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77C9496-F9AE-F244-AA9C-CA88F4CFEF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tretch>
              <a:fillRect/>
            </a:stretch>
          </p:blipFill>
          <p:spPr>
            <a:xfrm rot="5400000">
              <a:off x="6646577" y="2331704"/>
              <a:ext cx="2311400" cy="23114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BAE7257-27DE-5041-8E88-8E001DD928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6713759">
              <a:off x="7872340" y="2369105"/>
              <a:ext cx="2311400" cy="23114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341932A-5F89-CE47-B661-2016606A063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9480385" y="2209883"/>
              <a:ext cx="2311400" cy="23114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EE15906-679B-CF46-9F5A-A8449F635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10775785" y="2209883"/>
              <a:ext cx="2311400" cy="23114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B9B29F4-9A9D-2840-9E76-35F032223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6578875">
              <a:off x="9541685" y="3744878"/>
              <a:ext cx="2311400" cy="23114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87F8E80-8F42-144A-A4B7-340F7340D7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20514676">
              <a:off x="8337777" y="3744878"/>
              <a:ext cx="2311400" cy="23114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CC2E1D3C-5715-2E44-85F0-86EC50C0CE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6944858" y="3533858"/>
              <a:ext cx="2311400" cy="23114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55E538D5-C4AB-6D4B-A2CA-E10CAE861F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11035011" y="3533858"/>
              <a:ext cx="2311400" cy="23114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673F0EF-7C85-B944-B6A4-140B3158384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6545446" y="-569664"/>
              <a:ext cx="2311400" cy="23114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5EDAA74-9F47-F645-A39A-C2DD2C75E2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1927809">
              <a:off x="7805676" y="-323476"/>
              <a:ext cx="2311400" cy="23114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A3442C0-81C9-D943-BF5F-D78461D119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9221159" y="-569664"/>
              <a:ext cx="2311400" cy="2311400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F45E13D7-A286-344E-93F3-5183B7EC0C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tretch>
              <a:fillRect/>
            </a:stretch>
          </p:blipFill>
          <p:spPr>
            <a:xfrm rot="518525">
              <a:off x="10516559" y="-569664"/>
              <a:ext cx="2311400" cy="23114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50D9EED7-58C4-644E-9E12-DA8B2B4FF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1528068">
              <a:off x="9300044" y="1246681"/>
              <a:ext cx="2311400" cy="23114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3468B441-AF48-0E4D-9ECC-AA85BB860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9062360">
              <a:off x="8308078" y="878372"/>
              <a:ext cx="2311400" cy="231140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70D93489-BB6E-8A4A-A2D7-BEF212F65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4238558">
              <a:off x="6914433" y="824438"/>
              <a:ext cx="2311400" cy="2311400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D79EB4D6-D638-F54A-BA0F-7D307F894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50000"/>
            </a:blip>
            <a:stretch>
              <a:fillRect/>
            </a:stretch>
          </p:blipFill>
          <p:spPr>
            <a:xfrm rot="17833508">
              <a:off x="10452481" y="1052690"/>
              <a:ext cx="2311400" cy="2311400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C0A7998-4D37-5D48-9018-2D32869ADA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1180553" y="-534988"/>
              <a:ext cx="2311400" cy="231140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2D0E3092-E8DE-EB48-A677-248F6EC4E9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1054817">
              <a:off x="2301701" y="-237136"/>
              <a:ext cx="2311400" cy="23114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1D45DADF-0F30-5B43-84B9-906BAFF49F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tretch>
              <a:fillRect/>
            </a:stretch>
          </p:blipFill>
          <p:spPr>
            <a:xfrm rot="1218498">
              <a:off x="3716174" y="-551679"/>
              <a:ext cx="2311400" cy="23114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EE0F698-B9FF-B94C-9F12-D53B0749B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50000"/>
            </a:blip>
            <a:stretch>
              <a:fillRect/>
            </a:stretch>
          </p:blipFill>
          <p:spPr>
            <a:xfrm rot="20798979">
              <a:off x="5134020" y="-677106"/>
              <a:ext cx="2311400" cy="2311400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99433296-CD3B-0244-AD9C-A4630BF33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2347857">
              <a:off x="3934531" y="903016"/>
              <a:ext cx="2311400" cy="231140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8BD038C7-4FFA-5C40-BA7E-D55155CE7B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2502504" y="823662"/>
              <a:ext cx="2311400" cy="2311400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13F4E8A8-DAF2-764D-A553-8B3FB9388A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50000"/>
            </a:blip>
            <a:stretch>
              <a:fillRect/>
            </a:stretch>
          </p:blipFill>
          <p:spPr>
            <a:xfrm rot="7159105">
              <a:off x="1410094" y="1054214"/>
              <a:ext cx="2311400" cy="23114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C82166D-D82E-E044-A2A8-8C33E62104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0800000">
              <a:off x="5304799" y="894026"/>
              <a:ext cx="2311400" cy="2311400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0E32AD8F-07D1-FF45-AE75-B5429F9E4B9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1803020" y="4989430"/>
              <a:ext cx="2311400" cy="2311400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81E7B3F5-46A3-B543-A0C6-F28DC999E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1809027">
              <a:off x="3203930" y="4989430"/>
              <a:ext cx="2311400" cy="2311400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28937CF6-5ED5-604E-8D07-E12BA96D4D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4478733" y="4989430"/>
              <a:ext cx="2311400" cy="2311400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C706F27E-9922-BD4E-A5F8-BB37BD839E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tretch>
              <a:fillRect/>
            </a:stretch>
          </p:blipFill>
          <p:spPr>
            <a:xfrm rot="518525">
              <a:off x="5774133" y="4989430"/>
              <a:ext cx="2311400" cy="23114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134E2FE0-F5B3-1840-9836-452C6ECD6C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7854013">
              <a:off x="1244855" y="2403314"/>
              <a:ext cx="2311400" cy="231140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197BCD2C-2BF2-B04E-BE4E-74BAF969A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8482925">
              <a:off x="2540249" y="2403318"/>
              <a:ext cx="2311400" cy="2311400"/>
            </a:xfrm>
            <a:prstGeom prst="rect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DFCCA461-844A-C045-AABC-F5D706E774B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20762839">
              <a:off x="3516694" y="2095255"/>
              <a:ext cx="2311400" cy="231140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B392FA3-8B8F-394B-B307-FB96DFAE4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8202380">
              <a:off x="4106610" y="3871246"/>
              <a:ext cx="2311400" cy="231140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A0582116-1C8C-7C41-9017-5D27A6D372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tretch>
              <a:fillRect/>
            </a:stretch>
          </p:blipFill>
          <p:spPr>
            <a:xfrm rot="518525">
              <a:off x="2883926" y="3656705"/>
              <a:ext cx="2311400" cy="23114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86F5E719-EBE9-384D-9ABA-6DDA22DBFF0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7504334">
              <a:off x="1420210" y="3867971"/>
              <a:ext cx="2311400" cy="231140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6D514C1-608B-5148-958E-04DFBF2533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5686669" y="3710200"/>
              <a:ext cx="2311400" cy="2311400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8F30521-482A-F846-9708-6324EBB7F8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7019038">
              <a:off x="127884" y="3955399"/>
              <a:ext cx="2311400" cy="2311400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4617D5E3-D880-C249-8C56-83A913824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10800000">
              <a:off x="7315674" y="4962492"/>
              <a:ext cx="2311400" cy="2311400"/>
            </a:xfrm>
            <a:prstGeom prst="rect">
              <a:avLst/>
            </a:prstGeom>
          </p:spPr>
        </p:pic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83FABFAE-5133-C841-83D8-AA2C92F906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8657186" y="4884769"/>
              <a:ext cx="2311400" cy="2311400"/>
            </a:xfrm>
            <a:prstGeom prst="rect">
              <a:avLst/>
            </a:prstGeom>
          </p:spPr>
        </p:pic>
        <p:pic>
          <p:nvPicPr>
            <p:cNvPr id="56" name="Picture 55">
              <a:extLst>
                <a:ext uri="{FF2B5EF4-FFF2-40B4-BE49-F238E27FC236}">
                  <a16:creationId xmlns:a16="http://schemas.microsoft.com/office/drawing/2014/main" id="{B314DE8A-052C-D94C-96BF-4A6AB63DE2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50000"/>
            </a:blip>
            <a:stretch>
              <a:fillRect/>
            </a:stretch>
          </p:blipFill>
          <p:spPr>
            <a:xfrm rot="518525">
              <a:off x="9952586" y="4821155"/>
              <a:ext cx="2311400" cy="2311400"/>
            </a:xfrm>
            <a:prstGeom prst="rect">
              <a:avLst/>
            </a:prstGeom>
          </p:spPr>
        </p:pic>
        <p:pic>
          <p:nvPicPr>
            <p:cNvPr id="57" name="Picture 56">
              <a:extLst>
                <a:ext uri="{FF2B5EF4-FFF2-40B4-BE49-F238E27FC236}">
                  <a16:creationId xmlns:a16="http://schemas.microsoft.com/office/drawing/2014/main" id="{0C69C770-7391-C44F-B996-4F76962EB6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11247986" y="4821155"/>
              <a:ext cx="2311400" cy="2311400"/>
            </a:xfrm>
            <a:prstGeom prst="rect">
              <a:avLst/>
            </a:prstGeom>
          </p:spPr>
        </p:pic>
        <p:pic>
          <p:nvPicPr>
            <p:cNvPr id="72" name="Picture 71">
              <a:extLst>
                <a:ext uri="{FF2B5EF4-FFF2-40B4-BE49-F238E27FC236}">
                  <a16:creationId xmlns:a16="http://schemas.microsoft.com/office/drawing/2014/main" id="{CBB96A5E-8173-4E46-8AEB-5F2C1120F9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-835948" y="5024106"/>
              <a:ext cx="2311400" cy="2311400"/>
            </a:xfrm>
            <a:prstGeom prst="rect">
              <a:avLst/>
            </a:prstGeom>
          </p:spPr>
        </p:pic>
        <p:pic>
          <p:nvPicPr>
            <p:cNvPr id="73" name="Picture 72">
              <a:extLst>
                <a:ext uri="{FF2B5EF4-FFF2-40B4-BE49-F238E27FC236}">
                  <a16:creationId xmlns:a16="http://schemas.microsoft.com/office/drawing/2014/main" id="{D832521C-9782-364B-8495-C2CC993735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tretch>
              <a:fillRect/>
            </a:stretch>
          </p:blipFill>
          <p:spPr>
            <a:xfrm rot="518525">
              <a:off x="459452" y="5024106"/>
              <a:ext cx="2311400" cy="2311400"/>
            </a:xfrm>
            <a:prstGeom prst="rect">
              <a:avLst/>
            </a:prstGeom>
          </p:spPr>
        </p:pic>
        <p:pic>
          <p:nvPicPr>
            <p:cNvPr id="81" name="Picture 80">
              <a:extLst>
                <a:ext uri="{FF2B5EF4-FFF2-40B4-BE49-F238E27FC236}">
                  <a16:creationId xmlns:a16="http://schemas.microsoft.com/office/drawing/2014/main" id="{33DBA285-758B-B848-A8B3-B3C4E956CD5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-1225791" y="2209883"/>
              <a:ext cx="2311400" cy="2311400"/>
            </a:xfrm>
            <a:prstGeom prst="rect">
              <a:avLst/>
            </a:prstGeom>
          </p:spPr>
        </p:pic>
        <p:pic>
          <p:nvPicPr>
            <p:cNvPr id="82" name="Picture 81">
              <a:extLst>
                <a:ext uri="{FF2B5EF4-FFF2-40B4-BE49-F238E27FC236}">
                  <a16:creationId xmlns:a16="http://schemas.microsoft.com/office/drawing/2014/main" id="{F162D501-F292-4145-8E96-A6E86525C86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20156325">
              <a:off x="140085" y="2368148"/>
              <a:ext cx="2311400" cy="2311400"/>
            </a:xfrm>
            <a:prstGeom prst="rect">
              <a:avLst/>
            </a:prstGeom>
          </p:spPr>
        </p:pic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4864E1CE-70B6-F147-8DC7-EA288C14C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50000"/>
            </a:blip>
            <a:stretch>
              <a:fillRect/>
            </a:stretch>
          </p:blipFill>
          <p:spPr>
            <a:xfrm rot="518525">
              <a:off x="-953473" y="3533858"/>
              <a:ext cx="2311400" cy="2311400"/>
            </a:xfrm>
            <a:prstGeom prst="rect">
              <a:avLst/>
            </a:prstGeom>
          </p:spPr>
        </p:pic>
        <p:pic>
          <p:nvPicPr>
            <p:cNvPr id="88" name="Picture 87">
              <a:extLst>
                <a:ext uri="{FF2B5EF4-FFF2-40B4-BE49-F238E27FC236}">
                  <a16:creationId xmlns:a16="http://schemas.microsoft.com/office/drawing/2014/main" id="{7A212A5B-3405-C944-B228-8A3682E727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-1485017" y="-569664"/>
              <a:ext cx="2311400" cy="2311400"/>
            </a:xfrm>
            <a:prstGeom prst="rect">
              <a:avLst/>
            </a:prstGeom>
          </p:spPr>
        </p:pic>
        <p:pic>
          <p:nvPicPr>
            <p:cNvPr id="89" name="Picture 88">
              <a:extLst>
                <a:ext uri="{FF2B5EF4-FFF2-40B4-BE49-F238E27FC236}">
                  <a16:creationId xmlns:a16="http://schemas.microsoft.com/office/drawing/2014/main" id="{9A83F4F2-C48F-7246-82FC-02A0EFA43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-189617" y="-569664"/>
              <a:ext cx="2311400" cy="2311400"/>
            </a:xfrm>
            <a:prstGeom prst="rect">
              <a:avLst/>
            </a:prstGeom>
          </p:spPr>
        </p:pic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B14A2FA6-DAFC-4D4C-B9C4-CE40DBD302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3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 rot="518525">
              <a:off x="-1212699" y="754311"/>
              <a:ext cx="2311400" cy="2311400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8DBFBAC8-9C75-694F-831D-5739324D5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schemeClr val="accent1">
                  <a:shade val="45000"/>
                  <a:satMod val="135000"/>
                </a:schemeClr>
                <a:prstClr val="white"/>
              </a:duotone>
              <a:alphaModFix amt="20000"/>
            </a:blip>
            <a:stretch>
              <a:fillRect/>
            </a:stretch>
          </p:blipFill>
          <p:spPr>
            <a:xfrm rot="518525">
              <a:off x="69609" y="754311"/>
              <a:ext cx="2311400" cy="2311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9786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arrow&#10;&#10;Description automatically generated">
            <a:extLst>
              <a:ext uri="{FF2B5EF4-FFF2-40B4-BE49-F238E27FC236}">
                <a16:creationId xmlns:a16="http://schemas.microsoft.com/office/drawing/2014/main" id="{F16304B3-1C0D-6344-9DE9-EDEEF670C8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86" t="16870" r="9856" b="12175"/>
          <a:stretch/>
        </p:blipFill>
        <p:spPr>
          <a:xfrm>
            <a:off x="1107830" y="1195754"/>
            <a:ext cx="9882555" cy="4783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804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1D5900-1066-2842-B020-F2B08E446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3130"/>
            <a:ext cx="12192000" cy="507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394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01D5900-1066-2842-B020-F2B08E4469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78" t="10844" b="39012"/>
          <a:stretch/>
        </p:blipFill>
        <p:spPr>
          <a:xfrm>
            <a:off x="157162" y="500063"/>
            <a:ext cx="11877675" cy="25431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168E43A-6057-F948-8C89-979F7B138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3983332"/>
            <a:ext cx="12192000" cy="2374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557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9A317C-87AE-4041-A4F8-157F6E6335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97196"/>
            <a:ext cx="12192000" cy="466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52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086F41A3-7987-8844-958E-2BCA98A7429C}"/>
              </a:ext>
            </a:extLst>
          </p:cNvPr>
          <p:cNvGrpSpPr/>
          <p:nvPr/>
        </p:nvGrpSpPr>
        <p:grpSpPr>
          <a:xfrm>
            <a:off x="0" y="0"/>
            <a:ext cx="22874749" cy="4360984"/>
            <a:chOff x="0" y="0"/>
            <a:chExt cx="22874749" cy="4360984"/>
          </a:xfrm>
        </p:grpSpPr>
        <p:pic>
          <p:nvPicPr>
            <p:cNvPr id="13" name="Picture 12" descr="A picture containing table&#10;&#10;Description automatically generated">
              <a:extLst>
                <a:ext uri="{FF2B5EF4-FFF2-40B4-BE49-F238E27FC236}">
                  <a16:creationId xmlns:a16="http://schemas.microsoft.com/office/drawing/2014/main" id="{E2E6A89A-43FC-9546-A219-0B550B97DD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70000"/>
            </a:blip>
            <a:srcRect t="1648" r="6281" b="30220"/>
            <a:stretch/>
          </p:blipFill>
          <p:spPr>
            <a:xfrm>
              <a:off x="8569569" y="0"/>
              <a:ext cx="8569569" cy="4360984"/>
            </a:xfrm>
            <a:prstGeom prst="rect">
              <a:avLst/>
            </a:prstGeom>
          </p:spPr>
        </p:pic>
        <p:pic>
          <p:nvPicPr>
            <p:cNvPr id="14" name="Picture 13" descr="A picture containing table&#10;&#10;Description automatically generated">
              <a:extLst>
                <a:ext uri="{FF2B5EF4-FFF2-40B4-BE49-F238E27FC236}">
                  <a16:creationId xmlns:a16="http://schemas.microsoft.com/office/drawing/2014/main" id="{2D9C008D-5E4B-9447-B6CF-EA2286C5DC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70000"/>
            </a:blip>
            <a:srcRect t="1648" r="37274" b="30220"/>
            <a:stretch/>
          </p:blipFill>
          <p:spPr>
            <a:xfrm>
              <a:off x="17139139" y="0"/>
              <a:ext cx="5735610" cy="4360984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11EB1343-BDB5-D545-A34E-7B86245F2097}"/>
                </a:ext>
              </a:extLst>
            </p:cNvPr>
            <p:cNvGrpSpPr/>
            <p:nvPr/>
          </p:nvGrpSpPr>
          <p:grpSpPr>
            <a:xfrm>
              <a:off x="0" y="0"/>
              <a:ext cx="22094343" cy="4360984"/>
              <a:chOff x="0" y="0"/>
              <a:chExt cx="22094343" cy="4360984"/>
            </a:xfrm>
          </p:grpSpPr>
          <p:pic>
            <p:nvPicPr>
              <p:cNvPr id="5" name="Picture 4" descr="A picture containing table&#10;&#10;Description automatically generated">
                <a:extLst>
                  <a:ext uri="{FF2B5EF4-FFF2-40B4-BE49-F238E27FC236}">
                    <a16:creationId xmlns:a16="http://schemas.microsoft.com/office/drawing/2014/main" id="{E1178CDB-5210-1944-A7B7-BDB046AC28B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alphaModFix amt="70000"/>
              </a:blip>
              <a:srcRect t="1648" r="6281" b="30220"/>
              <a:stretch/>
            </p:blipFill>
            <p:spPr>
              <a:xfrm>
                <a:off x="0" y="0"/>
                <a:ext cx="8569569" cy="4360984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B1F82399-D5E9-9A4F-A63D-214C7444B3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alphaModFix/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</a:blip>
              <a:stretch>
                <a:fillRect/>
              </a:stretch>
            </p:blipFill>
            <p:spPr>
              <a:xfrm>
                <a:off x="17440793" y="364172"/>
                <a:ext cx="4653550" cy="3868614"/>
              </a:xfrm>
              <a:prstGeom prst="rect">
                <a:avLst/>
              </a:prstGeom>
            </p:spPr>
          </p:pic>
          <p:pic>
            <p:nvPicPr>
              <p:cNvPr id="11" name="Picture 10" descr="A picture containing graphical user interface&#10;&#10;Description automatically generated">
                <a:extLst>
                  <a:ext uri="{FF2B5EF4-FFF2-40B4-BE49-F238E27FC236}">
                    <a16:creationId xmlns:a16="http://schemas.microsoft.com/office/drawing/2014/main" id="{91CAE565-21DA-5949-B5B5-2E70DE558E3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4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662791" y="1175333"/>
                <a:ext cx="9617440" cy="318565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1930240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9B74F9C-8D20-5642-BC8E-C281ACA29C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36011" b="17355"/>
          <a:stretch/>
        </p:blipFill>
        <p:spPr>
          <a:xfrm>
            <a:off x="0" y="2566219"/>
            <a:ext cx="12192000" cy="2875936"/>
          </a:xfrm>
          <a:prstGeom prst="rect">
            <a:avLst/>
          </a:prstGeom>
        </p:spPr>
      </p:pic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F2FE24FE-5549-AD42-9D4A-189D70AB69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098"/>
          <a:stretch/>
        </p:blipFill>
        <p:spPr>
          <a:xfrm>
            <a:off x="0" y="3688554"/>
            <a:ext cx="5383161" cy="162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470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0</Words>
  <Application>Microsoft Macintosh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Onur Varol</dc:creator>
  <cp:lastModifiedBy>Onur Varol</cp:lastModifiedBy>
  <cp:revision>13</cp:revision>
  <dcterms:created xsi:type="dcterms:W3CDTF">2020-12-12T17:17:37Z</dcterms:created>
  <dcterms:modified xsi:type="dcterms:W3CDTF">2020-12-12T21:11:31Z</dcterms:modified>
</cp:coreProperties>
</file>

<file path=docProps/thumbnail.jpeg>
</file>